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043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660"/>
  </p:normalViewPr>
  <p:slideViewPr>
    <p:cSldViewPr snapToGrid="0">
      <p:cViewPr>
        <p:scale>
          <a:sx n="90" d="100"/>
          <a:sy n="90" d="100"/>
        </p:scale>
        <p:origin x="1495" y="1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John" userId="1c7f5d7288d1a48b" providerId="LiveId" clId="{2E3005E7-E900-498B-8B89-E68564937B4C}"/>
    <pc:docChg chg="undo custSel addSld modSld">
      <pc:chgData name="George John" userId="1c7f5d7288d1a48b" providerId="LiveId" clId="{2E3005E7-E900-498B-8B89-E68564937B4C}" dt="2025-11-28T14:52:32.358" v="384" actId="1076"/>
      <pc:docMkLst>
        <pc:docMk/>
      </pc:docMkLst>
      <pc:sldChg chg="addSp modSp new mod">
        <pc:chgData name="George John" userId="1c7f5d7288d1a48b" providerId="LiveId" clId="{2E3005E7-E900-498B-8B89-E68564937B4C}" dt="2025-11-27T16:30:37.721" v="16" actId="14100"/>
        <pc:sldMkLst>
          <pc:docMk/>
          <pc:sldMk cId="2666513901" sldId="257"/>
        </pc:sldMkLst>
        <pc:spChg chg="add mod">
          <ac:chgData name="George John" userId="1c7f5d7288d1a48b" providerId="LiveId" clId="{2E3005E7-E900-498B-8B89-E68564937B4C}" dt="2025-11-27T16:30:37.721" v="16" actId="14100"/>
          <ac:spMkLst>
            <pc:docMk/>
            <pc:sldMk cId="2666513901" sldId="257"/>
            <ac:spMk id="4" creationId="{10038732-27D4-B603-7C3C-C3ED0340A6A9}"/>
          </ac:spMkLst>
        </pc:spChg>
        <pc:spChg chg="add mod">
          <ac:chgData name="George John" userId="1c7f5d7288d1a48b" providerId="LiveId" clId="{2E3005E7-E900-498B-8B89-E68564937B4C}" dt="2025-11-27T16:29:59.846" v="10" actId="14100"/>
          <ac:spMkLst>
            <pc:docMk/>
            <pc:sldMk cId="2666513901" sldId="257"/>
            <ac:spMk id="5" creationId="{943518CD-06DD-5893-B3A5-EB23AC6C5A87}"/>
          </ac:spMkLst>
        </pc:spChg>
        <pc:spChg chg="add mod">
          <ac:chgData name="George John" userId="1c7f5d7288d1a48b" providerId="LiveId" clId="{2E3005E7-E900-498B-8B89-E68564937B4C}" dt="2025-11-27T16:30:10.388" v="15" actId="14100"/>
          <ac:spMkLst>
            <pc:docMk/>
            <pc:sldMk cId="2666513901" sldId="257"/>
            <ac:spMk id="6" creationId="{0BFD604B-AEB8-BF94-FA41-6334E437C00C}"/>
          </ac:spMkLst>
        </pc:spChg>
        <pc:picChg chg="add mod">
          <ac:chgData name="George John" userId="1c7f5d7288d1a48b" providerId="LiveId" clId="{2E3005E7-E900-498B-8B89-E68564937B4C}" dt="2025-11-27T16:30:07.875" v="14" actId="1076"/>
          <ac:picMkLst>
            <pc:docMk/>
            <pc:sldMk cId="2666513901" sldId="257"/>
            <ac:picMk id="3" creationId="{57BD971B-4B31-5238-8275-B316CBF2AC40}"/>
          </ac:picMkLst>
        </pc:picChg>
      </pc:sldChg>
      <pc:sldChg chg="addSp delSp modSp add mod">
        <pc:chgData name="George John" userId="1c7f5d7288d1a48b" providerId="LiveId" clId="{2E3005E7-E900-498B-8B89-E68564937B4C}" dt="2025-11-27T23:26:19.420" v="125" actId="1036"/>
        <pc:sldMkLst>
          <pc:docMk/>
          <pc:sldMk cId="3775022515" sldId="258"/>
        </pc:sldMkLst>
        <pc:spChg chg="mod">
          <ac:chgData name="George John" userId="1c7f5d7288d1a48b" providerId="LiveId" clId="{2E3005E7-E900-498B-8B89-E68564937B4C}" dt="2025-11-27T23:26:19.420" v="125" actId="1036"/>
          <ac:spMkLst>
            <pc:docMk/>
            <pc:sldMk cId="3775022515" sldId="258"/>
            <ac:spMk id="5" creationId="{D0F9B67C-E1A0-B0B1-1440-68EB6EEE2A60}"/>
          </ac:spMkLst>
        </pc:spChg>
        <pc:picChg chg="add mod">
          <ac:chgData name="George John" userId="1c7f5d7288d1a48b" providerId="LiveId" clId="{2E3005E7-E900-498B-8B89-E68564937B4C}" dt="2025-11-27T23:26:19.420" v="125" actId="1036"/>
          <ac:picMkLst>
            <pc:docMk/>
            <pc:sldMk cId="3775022515" sldId="258"/>
            <ac:picMk id="3" creationId="{625E7B60-E8F0-8C55-7105-32E1CABFD5C5}"/>
          </ac:picMkLst>
        </pc:picChg>
        <pc:picChg chg="del">
          <ac:chgData name="George John" userId="1c7f5d7288d1a48b" providerId="LiveId" clId="{2E3005E7-E900-498B-8B89-E68564937B4C}" dt="2025-11-27T21:49:08.791" v="18" actId="478"/>
          <ac:picMkLst>
            <pc:docMk/>
            <pc:sldMk cId="3775022515" sldId="258"/>
            <ac:picMk id="8" creationId="{8B0B6A5F-5BB9-91F0-EC49-BCE5A91EF697}"/>
          </ac:picMkLst>
        </pc:picChg>
      </pc:sldChg>
      <pc:sldChg chg="addSp modSp add mod">
        <pc:chgData name="George John" userId="1c7f5d7288d1a48b" providerId="LiveId" clId="{2E3005E7-E900-498B-8B89-E68564937B4C}" dt="2025-11-28T14:52:32.358" v="384" actId="1076"/>
        <pc:sldMkLst>
          <pc:docMk/>
          <pc:sldMk cId="3915392469" sldId="259"/>
        </pc:sldMkLst>
        <pc:spChg chg="add mod">
          <ac:chgData name="George John" userId="1c7f5d7288d1a48b" providerId="LiveId" clId="{2E3005E7-E900-498B-8B89-E68564937B4C}" dt="2025-11-28T14:49:02.525" v="356" actId="404"/>
          <ac:spMkLst>
            <pc:docMk/>
            <pc:sldMk cId="3915392469" sldId="259"/>
            <ac:spMk id="2" creationId="{A5E2635A-DC75-7386-0A57-4BB5AD59F67C}"/>
          </ac:spMkLst>
        </pc:spChg>
        <pc:spChg chg="add mod">
          <ac:chgData name="George John" userId="1c7f5d7288d1a48b" providerId="LiveId" clId="{2E3005E7-E900-498B-8B89-E68564937B4C}" dt="2025-11-28T14:52:13.216" v="380" actId="208"/>
          <ac:spMkLst>
            <pc:docMk/>
            <pc:sldMk cId="3915392469" sldId="259"/>
            <ac:spMk id="4" creationId="{44F61E03-5CCA-42E9-1124-0A2BA442D4DB}"/>
          </ac:spMkLst>
        </pc:spChg>
        <pc:spChg chg="mod ord">
          <ac:chgData name="George John" userId="1c7f5d7288d1a48b" providerId="LiveId" clId="{2E3005E7-E900-498B-8B89-E68564937B4C}" dt="2025-11-28T14:49:19.555" v="368" actId="1038"/>
          <ac:spMkLst>
            <pc:docMk/>
            <pc:sldMk cId="3915392469" sldId="259"/>
            <ac:spMk id="5" creationId="{A709D828-2F0C-9376-118C-470ADE0326AF}"/>
          </ac:spMkLst>
        </pc:spChg>
        <pc:spChg chg="mod">
          <ac:chgData name="George John" userId="1c7f5d7288d1a48b" providerId="LiveId" clId="{2E3005E7-E900-498B-8B89-E68564937B4C}" dt="2025-11-28T14:44:19.313" v="188" actId="1076"/>
          <ac:spMkLst>
            <pc:docMk/>
            <pc:sldMk cId="3915392469" sldId="259"/>
            <ac:spMk id="6" creationId="{4E6AA26F-48AB-3C4B-FFD9-ACD4E3B5B607}"/>
          </ac:spMkLst>
        </pc:spChg>
        <pc:spChg chg="add mod">
          <ac:chgData name="George John" userId="1c7f5d7288d1a48b" providerId="LiveId" clId="{2E3005E7-E900-498B-8B89-E68564937B4C}" dt="2025-11-28T14:52:26.542" v="382" actId="1076"/>
          <ac:spMkLst>
            <pc:docMk/>
            <pc:sldMk cId="3915392469" sldId="259"/>
            <ac:spMk id="7" creationId="{5D4553AF-F692-C3D4-5281-099BE1D69020}"/>
          </ac:spMkLst>
        </pc:spChg>
        <pc:spChg chg="add mod">
          <ac:chgData name="George John" userId="1c7f5d7288d1a48b" providerId="LiveId" clId="{2E3005E7-E900-498B-8B89-E68564937B4C}" dt="2025-11-28T14:52:32.358" v="384" actId="1076"/>
          <ac:spMkLst>
            <pc:docMk/>
            <pc:sldMk cId="3915392469" sldId="259"/>
            <ac:spMk id="8" creationId="{E5AC511A-A6E8-C79F-A9F7-E8D0FC0E5A15}"/>
          </ac:spMkLst>
        </pc:spChg>
        <pc:picChg chg="mod">
          <ac:chgData name="George John" userId="1c7f5d7288d1a48b" providerId="LiveId" clId="{2E3005E7-E900-498B-8B89-E68564937B4C}" dt="2025-11-28T14:44:43.998" v="243" actId="1037"/>
          <ac:picMkLst>
            <pc:docMk/>
            <pc:sldMk cId="3915392469" sldId="259"/>
            <ac:picMk id="3" creationId="{135CA613-58DA-8A48-0D8F-193B7FED481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CCE7-749C-44AA-A28B-940CC8A2B0A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929C-3CC4-4718-99D6-D52AB000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4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CCE7-749C-44AA-A28B-940CC8A2B0A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929C-3CC4-4718-99D6-D52AB000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0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CCE7-749C-44AA-A28B-940CC8A2B0A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929C-3CC4-4718-99D6-D52AB000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7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CCE7-749C-44AA-A28B-940CC8A2B0A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929C-3CC4-4718-99D6-D52AB000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CCE7-749C-44AA-A28B-940CC8A2B0A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929C-3CC4-4718-99D6-D52AB000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CCE7-749C-44AA-A28B-940CC8A2B0A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929C-3CC4-4718-99D6-D52AB000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CCE7-749C-44AA-A28B-940CC8A2B0A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929C-3CC4-4718-99D6-D52AB000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0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CCE7-749C-44AA-A28B-940CC8A2B0A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929C-3CC4-4718-99D6-D52AB000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4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CCE7-749C-44AA-A28B-940CC8A2B0A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929C-3CC4-4718-99D6-D52AB000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5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CCE7-749C-44AA-A28B-940CC8A2B0A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929C-3CC4-4718-99D6-D52AB000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3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CCE7-749C-44AA-A28B-940CC8A2B0A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929C-3CC4-4718-99D6-D52AB000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3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ECCE7-749C-44AA-A28B-940CC8A2B0A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3929C-3CC4-4718-99D6-D52AB000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3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4EA317-1A32-D8AD-CE94-CF684F1EED92}"/>
              </a:ext>
            </a:extLst>
          </p:cNvPr>
          <p:cNvSpPr/>
          <p:nvPr/>
        </p:nvSpPr>
        <p:spPr>
          <a:xfrm>
            <a:off x="231732" y="538619"/>
            <a:ext cx="8843375" cy="5912285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8001ED-96A0-9E85-392A-88D56890740F}"/>
              </a:ext>
            </a:extLst>
          </p:cNvPr>
          <p:cNvSpPr txBox="1"/>
          <p:nvPr/>
        </p:nvSpPr>
        <p:spPr>
          <a:xfrm>
            <a:off x="1302184" y="3954217"/>
            <a:ext cx="6924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Responsible AI Discussions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9890D5-5FAD-96A1-CE5B-D4EC95046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567" y="2087315"/>
            <a:ext cx="3020865" cy="15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B07FC-526C-260B-A855-8C5761FA8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55E678-F0EE-6F1F-82F8-DF3B0FE5E9C3}"/>
              </a:ext>
            </a:extLst>
          </p:cNvPr>
          <p:cNvSpPr/>
          <p:nvPr/>
        </p:nvSpPr>
        <p:spPr>
          <a:xfrm>
            <a:off x="231732" y="538619"/>
            <a:ext cx="8843375" cy="5912285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9B67C-E1A0-B0B1-1440-68EB6EEE2A60}"/>
              </a:ext>
            </a:extLst>
          </p:cNvPr>
          <p:cNvSpPr txBox="1"/>
          <p:nvPr/>
        </p:nvSpPr>
        <p:spPr>
          <a:xfrm>
            <a:off x="2680614" y="4245842"/>
            <a:ext cx="4069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Responsible AI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E7B60-E8F0-8C55-7105-32E1CABFD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35" y="1870436"/>
            <a:ext cx="3350793" cy="22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2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0D89F-64E8-F3B8-538E-9C54C98D6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6AA26F-48AB-3C4B-FFD9-ACD4E3B5B607}"/>
              </a:ext>
            </a:extLst>
          </p:cNvPr>
          <p:cNvSpPr/>
          <p:nvPr/>
        </p:nvSpPr>
        <p:spPr>
          <a:xfrm>
            <a:off x="231732" y="538619"/>
            <a:ext cx="8843375" cy="5912285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CA613-58DA-8A48-0D8F-193B7FED4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" y="1223243"/>
            <a:ext cx="6901708" cy="46011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09D828-2F0C-9376-118C-470ADE0326AF}"/>
              </a:ext>
            </a:extLst>
          </p:cNvPr>
          <p:cNvSpPr txBox="1"/>
          <p:nvPr/>
        </p:nvSpPr>
        <p:spPr>
          <a:xfrm>
            <a:off x="3540529" y="4790857"/>
            <a:ext cx="2127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Responsible AI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E2635A-DC75-7386-0A57-4BB5AD59F67C}"/>
              </a:ext>
            </a:extLst>
          </p:cNvPr>
          <p:cNvSpPr txBox="1"/>
          <p:nvPr/>
        </p:nvSpPr>
        <p:spPr>
          <a:xfrm>
            <a:off x="231732" y="7695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90%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44F61E03-5CCA-42E9-1124-0A2BA442D4DB}"/>
              </a:ext>
            </a:extLst>
          </p:cNvPr>
          <p:cNvSpPr/>
          <p:nvPr/>
        </p:nvSpPr>
        <p:spPr>
          <a:xfrm>
            <a:off x="6588621" y="3637486"/>
            <a:ext cx="355167" cy="343082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750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5D4553AF-F692-C3D4-5281-099BE1D69020}"/>
              </a:ext>
            </a:extLst>
          </p:cNvPr>
          <p:cNvSpPr/>
          <p:nvPr/>
        </p:nvSpPr>
        <p:spPr>
          <a:xfrm>
            <a:off x="2313400" y="3575992"/>
            <a:ext cx="355167" cy="343082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750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E5AC511A-A6E8-C79F-A9F7-E8D0FC0E5A15}"/>
              </a:ext>
            </a:extLst>
          </p:cNvPr>
          <p:cNvSpPr/>
          <p:nvPr/>
        </p:nvSpPr>
        <p:spPr>
          <a:xfrm>
            <a:off x="3580726" y="2153591"/>
            <a:ext cx="355167" cy="343082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750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9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D971B-4B31-5238-8275-B316CBF2A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19" y="0"/>
            <a:ext cx="737396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038732-27D4-B603-7C3C-C3ED0340A6A9}"/>
              </a:ext>
            </a:extLst>
          </p:cNvPr>
          <p:cNvSpPr/>
          <p:nvPr/>
        </p:nvSpPr>
        <p:spPr>
          <a:xfrm>
            <a:off x="1529346" y="1518653"/>
            <a:ext cx="957179" cy="272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518CD-06DD-5893-B3A5-EB23AC6C5A87}"/>
              </a:ext>
            </a:extLst>
          </p:cNvPr>
          <p:cNvSpPr/>
          <p:nvPr/>
        </p:nvSpPr>
        <p:spPr>
          <a:xfrm>
            <a:off x="1088189" y="3473116"/>
            <a:ext cx="1697790" cy="272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FD604B-AEB8-BF94-FA41-6334E437C00C}"/>
              </a:ext>
            </a:extLst>
          </p:cNvPr>
          <p:cNvSpPr/>
          <p:nvPr/>
        </p:nvSpPr>
        <p:spPr>
          <a:xfrm>
            <a:off x="4756484" y="3473116"/>
            <a:ext cx="1831474" cy="272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13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815D556-CF09-496F-BDD7-8BD4FCDE93C0}" vid="{5F6ED2D7-2EB6-429D-A6F7-0749EA13EC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Letter Size</Template>
  <TotalTime>1404</TotalTime>
  <Words>9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George John</dc:creator>
  <cp:lastModifiedBy>George John</cp:lastModifiedBy>
  <cp:revision>1</cp:revision>
  <dcterms:created xsi:type="dcterms:W3CDTF">2025-11-27T14:37:46Z</dcterms:created>
  <dcterms:modified xsi:type="dcterms:W3CDTF">2025-11-28T14:59:57Z</dcterms:modified>
</cp:coreProperties>
</file>